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8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C327B0-EEAD-4728-963E-61C50F7DC22A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4BB063-495D-4BC7-A81A-23DB01652A0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14290" y="0"/>
            <a:ext cx="6643710" cy="914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lang="ru-RU" sz="4000" dirty="0" smtClean="0"/>
              <a:t>Атласов </a:t>
            </a:r>
            <a:endParaRPr lang="ru-RU" sz="4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/>
              <a:t>                             Александр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/>
              <a:t>                            Романович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1600" dirty="0" smtClean="0"/>
              <a:t>Атласов Александр Романович  родился в  селе.</a:t>
            </a:r>
          </a:p>
          <a:p>
            <a:pPr algn="just"/>
            <a:r>
              <a:rPr lang="ru-RU" sz="1600" dirty="0" smtClean="0"/>
              <a:t>Когда началась  война, ему не было даже шестнадцати лет. </a:t>
            </a:r>
          </a:p>
          <a:p>
            <a:pPr algn="just"/>
            <a:r>
              <a:rPr lang="ru-RU" sz="1600" dirty="0" smtClean="0"/>
              <a:t>В тот роковой день, он, как и все ученики,  был в школе.  Когда известили о начале войны, председатель  колхоза стал собирать стариков и детей, для того, чтобы их эвакуировать подальше от бомб и снарядов. Так  как его отец-секретарь Райкома ушел на фронт, то Александр Романович остался один из мужчин в семье. В свой несовершеннолетний возраст он  стал бригадиром колхоза «Красный пахарь». Он жил вместе с сестрой Татьяной, матерью </a:t>
            </a:r>
            <a:r>
              <a:rPr lang="ru-RU" sz="1600" dirty="0" err="1" smtClean="0"/>
              <a:t>Праскофьей</a:t>
            </a:r>
            <a:r>
              <a:rPr lang="ru-RU" sz="1600" dirty="0" smtClean="0"/>
              <a:t> и бабушкой. Еды не хватало, но все равно, даже  самую маленькую  крошку хлеба,  самую последнюю крупинку старались отправить на фронт. Дети и взрослые работали день и ночь не покладая рук на огородах, выращивая урожай, для того, чтобы прокормить семью и отправить еду на фронт. Женщины шили, вязали носки, варежки. Этим самым они помогали фронту, солдатам.</a:t>
            </a:r>
          </a:p>
          <a:p>
            <a:pPr algn="just"/>
            <a:r>
              <a:rPr lang="ru-RU" sz="1600" dirty="0" smtClean="0"/>
              <a:t>Отец Александра Романовича вернулся с фронта живым. Сколько было радости в семье!</a:t>
            </a:r>
          </a:p>
          <a:p>
            <a:pPr algn="just"/>
            <a:r>
              <a:rPr lang="ru-RU" sz="1600" dirty="0" smtClean="0"/>
              <a:t>«Когда народ услышал о Великой Победе, то  на сердце было весело, и в тоже время - горько.  Словами просто нельзя описать»,- вспоминает  Александр Романович.</a:t>
            </a:r>
          </a:p>
          <a:p>
            <a:pPr algn="just"/>
            <a:r>
              <a:rPr lang="ru-RU" sz="1600" dirty="0" smtClean="0"/>
              <a:t>В заключение  встречи он пожелал нам хорошо учиться, ценить и уважать взрослых и, конечно, Мира людям разной национальности.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44450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C:\Users\Валентина\Desktop\атласов\Фото02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21957" r="13772" b="34034"/>
          <a:stretch/>
        </p:blipFill>
        <p:spPr bwMode="auto">
          <a:xfrm rot="10643417">
            <a:off x="418861" y="288951"/>
            <a:ext cx="3343275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</TotalTime>
  <Words>242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Поток</vt:lpstr>
      <vt:lpstr>Слайд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Тигра и Крошка Ру</dc:creator>
  <cp:lastModifiedBy>Тигра и Крошка Ру</cp:lastModifiedBy>
  <cp:revision>3</cp:revision>
  <dcterms:created xsi:type="dcterms:W3CDTF">2015-01-23T07:37:31Z</dcterms:created>
  <dcterms:modified xsi:type="dcterms:W3CDTF">2015-01-23T08:15:26Z</dcterms:modified>
</cp:coreProperties>
</file>